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9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User Experience V/S User Interface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UI5 vs Fiori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Fiori App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Component.js File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fiori like app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the App Container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Working with multiple views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Navigation between the views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Manifest.json file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Section of manifest.json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17905</TotalTime>
  <Words>168</Words>
  <Application>Microsoft Office PowerPoint</Application>
  <PresentationFormat>Widescreen</PresentationFormat>
  <Paragraphs>43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743</cp:revision>
  <dcterms:created xsi:type="dcterms:W3CDTF">2016-07-10T03:33:26Z</dcterms:created>
  <dcterms:modified xsi:type="dcterms:W3CDTF">2022-11-29T15:13:52Z</dcterms:modified>
</cp:coreProperties>
</file>